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60" r:id="rId2"/>
    <p:sldId id="259" r:id="rId3"/>
    <p:sldId id="265" r:id="rId4"/>
    <p:sldId id="256" r:id="rId5"/>
    <p:sldId id="262" r:id="rId6"/>
    <p:sldId id="257" r:id="rId7"/>
    <p:sldId id="263" r:id="rId8"/>
    <p:sldId id="264" r:id="rId9"/>
    <p:sldId id="266" r:id="rId10"/>
    <p:sldId id="289" r:id="rId11"/>
    <p:sldId id="258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завуч" initials="з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1652" autoAdjust="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3-15T12:46:10.120" idx="1">
    <p:pos x="5760" y="13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85EB9-E1D6-413F-BE99-ACF07C14B92A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A68C4-CFBB-49E8-ADFA-54B057E82B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716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завуч\Desktop\КУЗНЕЦОВА\ВОРСТЕР(кузнецова)\поисковая работа. медики\1614795880_31-p-fon-dlya-meditsinskoi-prezentatsii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5"/>
            <a:ext cx="9144000" cy="687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15616" y="98072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МБОУ Красноярская СОШ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584" y="2420888"/>
            <a:ext cx="3960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Поисковая работа </a:t>
            </a:r>
          </a:p>
          <a:p>
            <a:pPr algn="ctr"/>
            <a:endParaRPr lang="ru-RU" sz="3600" b="1" dirty="0">
              <a:solidFill>
                <a:srgbClr val="00206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«Люди в белых халатах». 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435366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Свиридова </a:t>
            </a:r>
          </a:p>
          <a:p>
            <a:pPr marL="4572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Михайловна </a:t>
            </a:r>
          </a:p>
          <a:p>
            <a:pPr marL="45720" indent="0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окончанию Красноярской 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 школы поступила 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АМГУ. 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данный момент работает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педиатром в  районной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больнице с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Солонешне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1 скнтября\агеева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23333" r="18706"/>
          <a:stretch/>
        </p:blipFill>
        <p:spPr bwMode="auto">
          <a:xfrm>
            <a:off x="5147517" y="980728"/>
            <a:ext cx="305251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679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186" y="6789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4175320" cy="557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Чанова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девичестве </a:t>
            </a:r>
            <a:r>
              <a:rPr lang="ru-RU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Атавина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Училась в Красноярской средней школе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1991 по 1993 проходила обучение в Бийском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училище по специальности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сестринское дело.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средне -специальное. 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завуч\Desktop\КУЗНЕЦОВА\ВОРСТЕР(кузнецова)\поисковая работа. медики\таня Чанова\WhatsApp Image 2022-03-15 at 10.59.2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331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40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1124744"/>
            <a:ext cx="3816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июне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1993 года,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училища,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принята постовой медсестрой хирургического отделения. А с декабря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переведена постовой медсестрой реанимационного отделения 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2007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и по настоящее время работаю медсестрой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анастезисткой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 районной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больницы.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завуч\Desktop\КУЗНЕЦОВА\ВОРСТЕР(кузнецова)\поисковая работа. медики\таня Чанова\WhatsApp Image 2022-03-15 at 11.01.17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3143948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764704"/>
            <a:ext cx="61808985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лечить было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всегда, ещё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детства.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соседству с нами жила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фельдшер Корчагина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Петровна,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войны очень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вынесла на своих плечах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раненых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поля боя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мирное время мы часто обращались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 за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 помощью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уже старенькая, но никогда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отказывала, всегда поддерживала,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советовала, лечила…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меня с раннего детства Елена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примером  отважного,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знающего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любящего свою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профессию человека.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 меня был свой детский опыт врачевания.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11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 когда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сильно заболела ангиной.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больницу не поехала. Температура была 39, 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 госпитализации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отказалась.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– ветврачи.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прицы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стерилизатор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медикаменты -  все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каждые четыре часа ставила маме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внутримышечно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уколы пенициллина,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шприц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иглу кипятила,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измеряла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температуру, дежурила  у ее постели,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следила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дыханием.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вспомнить...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Шприц многоразовый, игла больших размеров,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такими не пользуются.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общем, был детский опыт. Все обошлось, ангину вылечили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151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332656"/>
            <a:ext cx="792087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годы недолгие. Один год и десять месяцев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быстро, без трудностей.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интересно, познавательно.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нравилась хирургия  и преподаватель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Часовских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Александровна,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анатомия - Бортников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Николаевич.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Фармакология 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Кубарева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Васильевна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 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Сибунова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Нина Васильевна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нашей группы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Прылева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Дмитриевна сама эпидемиолог города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Бийска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реподавала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военное дело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Учеба в целом проходила на позитиве.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Азы теории и практические навыки 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дали эти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Это очень помогает мне в работе,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 спасибо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46" y="3212976"/>
            <a:ext cx="4060899" cy="306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61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476672"/>
            <a:ext cx="8038163" cy="652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интересное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студенческой жизни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больницах города.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уникальные, иногда смешные.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когда проходили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лор отделении города Бийска привезли ребенка трех лет.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носа проросла горошина . За ночь отросток 10 см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Ребенок, мальчик,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засунул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горошину в нос,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дней она находилась в пазухе, пока не проросла.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Удалил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лор врач,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но, конечно,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сильно ругал родителей,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досмотрели за малышом.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оставлять нельзя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мог бы погибнуть от инородного тела в дыхательных путях.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запомнился такой случай. Звонит на скорую испуганный мужчина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делать? Моя дочка напилась зеленки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разукрасилась. Не будет ли ей от этого плохо?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желудок мыть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Паника полная.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скорой помощи спросил «Как она себя чувствует?»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что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папа ответил: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«Улыбается, веселиться,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корчит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рожицы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Перепуганный отец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вопросом: «Ну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все- таки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делать?»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врач так строго ответил. «Ну что делать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фотографировать!».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962">
            <a:off x="7164472" y="1606140"/>
            <a:ext cx="1679991" cy="168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4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22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620688"/>
            <a:ext cx="70567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Самое важное событие в моей жизни – это работа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года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реанимационном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КОВИДного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госпиталя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города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Барнаула.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СИЗах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индивидуальной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защиты)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маска, респиратор,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очки, три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пары перчаток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Работала как в палате с тяжело больными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на искусственной вентиляции легких,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операционной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анастезисткой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это в красной зоне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завуч\Desktop\КУЗНЕЦОВА\ВОРСТЕР(кузнецова)\поисковая работа. медики\таня Чанова\WhatsApp Image 2022-03-15 at 11.01.17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54526"/>
            <a:ext cx="2211710" cy="29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завуч\Desktop\КУЗНЕЦОВА\ВОРСТЕР(кузнецова)\поисковая работа. медики\таня Чанова\WhatsApp Image 2022-03-15 at 11.01.1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14182"/>
            <a:ext cx="221513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завуч\Desktop\КУЗНЕЦОВА\ВОРСТЕР(кузнецова)\поисковая работа. медики\таня Чанова\164615552693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0" b="18124"/>
          <a:stretch/>
        </p:blipFill>
        <p:spPr bwMode="auto">
          <a:xfrm>
            <a:off x="429245" y="4149080"/>
            <a:ext cx="2857500" cy="232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620688"/>
            <a:ext cx="564487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там очень дружный, сплоченный 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дело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спасали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Ребята и по сей день работают в очаге инфекции.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 перезваниваемся. Больных очень много.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Нисколько не уменьшается.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Хотелось бы пожелать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здоровья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Нелегкое время, когда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бушует такая инфекция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КОВИД 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и своих близких.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146" name="Picture 2" descr="C:\Users\завуч\Desktop\КУЗНЕЦОВА\ВОРСТЕР(кузнецова)\поисковая работа. медики\таня Чанова\WhatsApp Image 2022-03-15 at 11.01.1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3" y="3429000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завуч\Desktop\КУЗНЕЦОВА\ВОРСТЕР(кузнецова)\поисковая работа. медики\таня Чанова\WhatsApp Image 2022-03-15 at 11.01.1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202" y="1124744"/>
            <a:ext cx="301803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4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196752"/>
            <a:ext cx="2687436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свои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тридцать лет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ни разу не пожалела  о выбранной профессии.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семья: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муж, две дочки, внуки.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Дочки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тоже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пошли по нашим с мужем стопам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Старшая, Надя,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Бийский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колледж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сестринское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Младшая, Даша, учится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третьем курсе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университете города Барнаула.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Осваивает лечебное дело.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завуч\Desktop\КУЗНЕЦОВА\ВОРСТЕР(кузнецова)\поисковая работа. медики\таня Чанова\WhatsApp Image 2022-03-15 at 11.01.1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3" r="7793" b="30000"/>
          <a:stretch/>
        </p:blipFill>
        <p:spPr bwMode="auto">
          <a:xfrm>
            <a:off x="3851920" y="3228390"/>
            <a:ext cx="5099330" cy="317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97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завуч\Desktop\КУЗНЕЦОВА\ВОРСТЕР(кузнецова)\поисковая работа. медики\рамки для поисковой\1617282111_45-p-meditsina-fon-dlya-prezentatsii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631490"/>
            <a:ext cx="7704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Бердникова (Корчагина) 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Евгеньевна. 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Закончила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 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Красноярскую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школы поступила в АГМУ ,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закончила в 2020году</a:t>
            </a:r>
            <a:r>
              <a:rPr lang="ru-RU" b="1" dirty="0" smtClean="0"/>
              <a:t>.</a:t>
            </a:r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             </a:t>
            </a:r>
          </a:p>
          <a:p>
            <a:r>
              <a:rPr lang="ru-RU" b="1" dirty="0" smtClean="0"/>
              <a:t>                       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в данный           момент       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работает   в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КГБУЗ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Родильный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г. Барнаула. 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Врачом акушером - гинекологом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отделения  патологии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беременности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(совместитель  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отделения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родовое 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операционными)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  <p:pic>
        <p:nvPicPr>
          <p:cNvPr id="1027" name="Picture 3" descr="C:\Users\завуч\Desktop\КУЗНЕЦОВА\ВОРСТЕР(кузнецова)\поисковая работа. медики\настя бердникова\f9ec9be5-7266-411b-8b1f-f2aa6e983c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2"/>
          <a:stretch/>
        </p:blipFill>
        <p:spPr bwMode="auto">
          <a:xfrm rot="21091348">
            <a:off x="451257" y="2490782"/>
            <a:ext cx="3192778" cy="392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9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" y="0"/>
            <a:ext cx="9143999" cy="701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137" y="1268760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работники 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Красноярского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ФАПа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83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завуч\Desktop\КУЗНЕЦОВА\ВОРСТЕР(кузнецова)\поисковая работа. медики\рамки для поисковой\1617282111_45-p-meditsina-fon-dlya-prezentatsii-4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404664"/>
            <a:ext cx="732040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   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выбрала эту профессию?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себе задаю этот вопрос очень часто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 могу на него ответить.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Возможно,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большого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выброса адреналина ежедневно  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чувства ответственности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Непередаваемое  ощущение радости 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испытываешь после сложных родов или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видишь глаза и слезы,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улыбку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людей,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долго ждали своего малыша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68" y="1974324"/>
            <a:ext cx="2572891" cy="412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56992"/>
            <a:ext cx="4032448" cy="317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23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завуч\Desktop\КУЗНЕЦОВА\ВОРСТЕР(кузнецова)\поисковая работа. медики\рамки для поисковой\1617282111_45-p-meditsina-fon-dlya-prezentatsii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1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764704"/>
            <a:ext cx="43924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годы были очень сложными, особенно первые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Когда мы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учились с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8:00 до 18:00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ходили между корпусами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расположенными очень далеко,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 повторяя латынь и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анатомию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вслух друг другу.  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Из преподавателей всей группой любили,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говорим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«спасибо»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Бочкареву Алексею Павловичу,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 у нас пропедевтику,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расшифровке ЭКГ,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на пальцах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механизмы, происходящие в организме,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важно, чтобы каждый понял и разобрался,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просто выучил, рассказал, а через день забыл. </a:t>
            </a:r>
          </a:p>
        </p:txBody>
      </p:sp>
      <p:pic>
        <p:nvPicPr>
          <p:cNvPr id="3074" name="Picture 2" descr="C:\Users\завуч\Desktop\КУЗНЕЦОВА\ВОРСТЕР(кузнецова)\поисковая работа. медики\настя бердникова\abdf8b35-6422-4705-8d8d-3c63c86ec59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r="13593" b="12291"/>
          <a:stretch/>
        </p:blipFill>
        <p:spPr bwMode="auto">
          <a:xfrm>
            <a:off x="5013639" y="1534478"/>
            <a:ext cx="4104043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76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3888" y="413950"/>
            <a:ext cx="55801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Юмор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работников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специфичен.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повезло с группой, мы до  сих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дружим.  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у нас был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Павлович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мечтал стать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травматологом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стал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попадал очень часто в ситуации,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веселили весь поток. 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пришли на занятие по психиатрии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 его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неординарный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(как множество психиатров)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практикующий врач.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1097">
            <a:off x="6439741" y="4857634"/>
            <a:ext cx="1566597" cy="157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завуч\Desktop\КУЗНЕЦОВА\ВОРСТЕР(кузнецова)\поисковая работа. медики\настя бердникова\5caf8b58-3794-42be-875b-bd6af18f856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9"/>
          <a:stretch/>
        </p:blipFill>
        <p:spPr bwMode="auto">
          <a:xfrm>
            <a:off x="815602" y="3861048"/>
            <a:ext cx="3744417" cy="28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8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459986"/>
            <a:ext cx="74225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стенах аудитории висели картины, на которых  было нарисовано 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черными чернилами что-то неведомое.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занятие, Василий не выдержал и спросил: 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за уродство на картинах и кто это рисовал?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преподаватель, очень скромно ответил, что автор картин это он.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у Василия отвисла нижняя челюсть, он  встрепенулся,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прищурил глаз и сказал: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«Ну, я просто не присмотрелся,  а вот сейчас понимаю, 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интересно задумано».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Аудитория не могла сдержать смех. 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 все сдали с первого раза, кроме Василия.</a:t>
            </a:r>
          </a:p>
          <a:p>
            <a:endParaRPr lang="ru-RU" dirty="0"/>
          </a:p>
        </p:txBody>
      </p:sp>
      <p:pic>
        <p:nvPicPr>
          <p:cNvPr id="5123" name="Picture 3" descr="C:\Users\завуч\Desktop\КУЗНЕЦОВА\ВОРСТЕР(кузнецова)\поисковая работа. медики\настя бердникова\def8c38e-45de-4884-9071-5879d3d483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2365" r="7657"/>
          <a:stretch/>
        </p:blipFill>
        <p:spPr bwMode="auto">
          <a:xfrm>
            <a:off x="1043608" y="188640"/>
            <a:ext cx="5775548" cy="316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93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207" y="836712"/>
            <a:ext cx="44787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практику не страшно было идти,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она шла  с первого курса,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 санитара и далее на повышение. 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третьего курса 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смогли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медсестрами и медбратьями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ночную смену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Жалею ли я о выбранной профессии?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Бывает, что жалею, после получения зарплаты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это ощущение быстро проходит,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 другой профессии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 не представляю.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17" y="2348880"/>
            <a:ext cx="4050904" cy="422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81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завуч\Desktop\КУЗНЕЦОВА\ВОРСТЕР(кузнецова)\поисковая работа. медики\рамки для поисковой\1627155759_10-kartinkin-com-p-svetlii-fon-meditsina-krasivo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0"/>
            <a:ext cx="6858002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836712"/>
            <a:ext cx="453650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Шолохова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училась в Красноярской средней школе с 1995 по 2006 год. Профессиональное образование получила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лечебном факультете АГМУ.  С 2012 по 2013 год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проходила интернатуру на кафедре неврологии.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данный момент работает в КГБУС «Советская ЦРБ» врачом неврологом.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172" name="Picture 4" descr="C:\Users\завуч\Desktop\КУЗНЕЦОВА\ВОРСТЕР(кузнецова)\поисковая работа. медики\бобровская Ира\c342ba41-c517-4a1c-81f9-352e477fb9f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t="20855" r="9703"/>
          <a:stretch/>
        </p:blipFill>
        <p:spPr bwMode="auto">
          <a:xfrm>
            <a:off x="5354910" y="1196752"/>
            <a:ext cx="3530862" cy="474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0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завуч\Desktop\КУЗНЕЦОВА\ВОРСТЕР(кузнецова)\поисковая работа. медики\рамки для поисковой\1627155759_10-kartinkin-com-p-svetlii-fon-meditsina-krasivo-1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2999" y="-1142999"/>
            <a:ext cx="6858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764704"/>
            <a:ext cx="752173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первое время учебы в университете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было,конечно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трудно.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было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адаптироваться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студенческой жизни.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интересно, потому что с первых дней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изучать анатомию, а затем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физиологию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старших курсах начали изучать болезни.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меня примером  был,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и будет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отделением неврологии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Кондрин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Анатольевич.</a:t>
            </a:r>
          </a:p>
          <a:p>
            <a:endParaRPr lang="ru-RU" dirty="0"/>
          </a:p>
        </p:txBody>
      </p:sp>
      <p:pic>
        <p:nvPicPr>
          <p:cNvPr id="9218" name="Picture 2" descr="C:\Users\завуч\Desktop\КУЗНЕЦОВА\ВОРСТЕР(кузнецова)\поисковая работа. медики\бобровская Ира\353373d1-f4b8-4a50-a318-fdca511738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386">
            <a:off x="5589238" y="1956115"/>
            <a:ext cx="31146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2462">
            <a:off x="489002" y="3693720"/>
            <a:ext cx="3759986" cy="298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9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476671"/>
            <a:ext cx="74888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практике страшно не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было. Правда, волновались очень -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едь осознавали,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многом и от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тебя зависит самое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дорогое,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есть у человека –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его жизнь 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практических занятиях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отделении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неврологии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понравилась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топическая диагностика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нервной системы.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интересно, по крайней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мере,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меня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Неврология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сложная специальность,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постоянно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знания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/>
          </a:p>
        </p:txBody>
      </p:sp>
      <p:pic>
        <p:nvPicPr>
          <p:cNvPr id="8195" name="Picture 3" descr="C:\Users\завуч\Desktop\КУЗНЕЦОВА\ВОРСТЕР(кузнецова)\поисковая работа. медики\бобровская Ира\426d7751-403f-47b8-b924-3a09c5e92a9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4968214" cy="37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5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35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764704"/>
            <a:ext cx="331236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 памятным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событием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меня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стало вручение диплома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высшем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туденческая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 трудной и,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же, веселой.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Однажды, когда преподаватель не пришел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вовремя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лекцию, задержался, мы всем потоком, а это 13 групп, ушли с лекции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разу не пожалела о своем выборе, потому что врач это не профессия, а призвание.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завуч\Desktop\КУЗНЕЦОВА\ВОРСТЕР(кузнецова)\поисковая работа. медики\бобровская Ира\a03c8668-8220-40ce-874e-542b01b703f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8125" r="19765"/>
          <a:stretch/>
        </p:blipFill>
        <p:spPr bwMode="auto">
          <a:xfrm>
            <a:off x="5807547" y="260648"/>
            <a:ext cx="2934097" cy="301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завуч\Desktop\КУЗНЕЦОВА\ВОРСТЕР(кузнецова)\поисковая работа. медики\бобровская Ира\5fffecdf-ec33-42d5-8fba-b1bbc60c8e9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7187" r="4584"/>
          <a:stretch/>
        </p:blipFill>
        <p:spPr bwMode="auto">
          <a:xfrm>
            <a:off x="3655318" y="2614613"/>
            <a:ext cx="2657476" cy="42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1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завуч\Desktop\КУЗНЕЦОВА\ВОРСТЕР(кузнецова)\поисковая работа. медики\рамки для поисковой\1640147678_1-abrakadabra-fun-p-meditsinskaya-tema-dlya-prezentatsii-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3304" y="-1093304"/>
            <a:ext cx="695739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7664" y="1196752"/>
            <a:ext cx="3672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БАРТУЛИ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ВАЛЕРЬЕВНА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акончила Красноярскую среднюю школу в 1997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1997 года по 2003 год училась в Алтайском Государственном Медицинском университете</a:t>
            </a:r>
            <a:r>
              <a:rPr lang="ru-RU" sz="2000" dirty="0"/>
              <a:t>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данный момент работает врачом педиатром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Советской ЦРБ.</a:t>
            </a:r>
            <a:endParaRPr lang="ru-RU" dirty="0"/>
          </a:p>
        </p:txBody>
      </p:sp>
      <p:pic>
        <p:nvPicPr>
          <p:cNvPr id="5122" name="Picture 2" descr="C:\Users\завуч\Desktop\КУЗНЕЦОВА\ВОРСТЕР(кузнецова)\поисковая работа. медики\ира овсянникова\c542d480-f781-4307-8e20-b614909370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15208" r="21111" b="6250"/>
          <a:stretch/>
        </p:blipFill>
        <p:spPr bwMode="auto">
          <a:xfrm>
            <a:off x="5580112" y="332656"/>
            <a:ext cx="3128962" cy="53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5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завуч\Desktop\КУЗНЕЦОВА\ВОРСТЕР(кузнецова)\поисковая работа. медики\рамки для поисковой\рамка-медицинская-2110228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9"/>
          <a:stretch/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/>
        </p:spPr>
      </p:pic>
      <p:sp>
        <p:nvSpPr>
          <p:cNvPr id="4" name="TextBox 3"/>
          <p:cNvSpPr txBox="1"/>
          <p:nvPr/>
        </p:nvSpPr>
        <p:spPr>
          <a:xfrm>
            <a:off x="1691680" y="1196752"/>
            <a:ext cx="6821996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Рыжкова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Михайловна.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Выпускница Красноярской средней школы1986 года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этом же году поступила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Бийское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медицинское училище,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которое закончила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специальности фельдшер.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 2003 года по данное время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работает в КГБУЗ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ЦРБ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ФАПа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16932"/>
            <a:ext cx="2124199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6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завуч\Desktop\КУЗНЕЦОВА\ВОРСТЕР(кузнецова)\поисковая работа. медики\рамки для поисковой\1640147678_1-abrakadabra-fun-p-meditsinskaya-tema-dlya-prezentatsii-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2"/>
            <a:ext cx="6857998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5573" y="2060848"/>
            <a:ext cx="49685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тепло вспоминаю нашу Красноярскую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школу.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были первым выпуском этой новой школы.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пришли первые в первый класс в эту школу, вернее в это здание. Даже не хватает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эмоций, чтобы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выразить благодарность всем моим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учителям. Не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 даже сказать, что 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 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 были плохие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отношения, все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были очень, очень хорошие.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очень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строги,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я в последствии поняла, что эта строгость была только на пользу нам, ученикам. И мы ответственно подходили к учебе. </a:t>
            </a:r>
          </a:p>
        </p:txBody>
      </p:sp>
      <p:pic>
        <p:nvPicPr>
          <p:cNvPr id="8194" name="Picture 2" descr="C:\Users\завуч\Desktop\КУЗНЕЦОВА\ВОРСТЕР(кузнецова)\поисковая работа. медики\ира овсянникова\923d04a5-701e-43a1-beb7-5b07afe4fbf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t="41667" r="25555"/>
          <a:stretch/>
        </p:blipFill>
        <p:spPr bwMode="auto">
          <a:xfrm>
            <a:off x="5834384" y="1067594"/>
            <a:ext cx="3000376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4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8990" y="-1148993"/>
            <a:ext cx="6846019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7140" y="2348880"/>
            <a:ext cx="885698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университете, наверное,          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самое  интересное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самое увлекательное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время  моей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трудно.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трудно 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 со школой. В школе мне училось очень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 и совсем не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сложно, конечно,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институте было труднее, потому что нужно было учить большой объем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за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короткое время,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было и очень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интересно. Все преподаватели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дружелюбные, положительно настроенные к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студентам.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хотели дать нам как можно больше информации. И старались вложить в каждого студента как можно больше знаний.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 выразить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преподавателю нашего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слова благодарности. Любимыми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были те, которые были связаны конкретно с моей специальностью – педиатрией. </a:t>
            </a:r>
          </a:p>
          <a:p>
            <a:endParaRPr lang="ru-RU" dirty="0"/>
          </a:p>
        </p:txBody>
      </p:sp>
      <p:pic>
        <p:nvPicPr>
          <p:cNvPr id="6147" name="Picture 3" descr="C:\Users\завуч\Desktop\КУЗНЕЦОВА\ВОРСТЕР(кузнецова)\поисковая работа. медики\ира овсянникова\bab0c9a8-0cd5-4d4b-9981-c6d8a81972a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2" b="21875"/>
          <a:stretch/>
        </p:blipFill>
        <p:spPr bwMode="auto">
          <a:xfrm>
            <a:off x="179512" y="188640"/>
            <a:ext cx="3080940" cy="31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3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4422" y="-1131580"/>
            <a:ext cx="6835157" cy="914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2324442"/>
            <a:ext cx="45365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практику идти было не страшно, а очень ответственно. Потому что перед тобой маленький живой человек, которому ни в коем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причинить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огорчить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допустить, чтобы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заплакал.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ужно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расположить ребенка к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себе, чтобы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и дальше не боялся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работников, всегда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доверительно относился к ним.</a:t>
            </a:r>
          </a:p>
        </p:txBody>
      </p:sp>
      <p:pic>
        <p:nvPicPr>
          <p:cNvPr id="7171" name="Picture 3" descr="C:\Users\завуч\Desktop\КУЗНЕЦОВА\ВОРСТЕР(кузнецова)\поисковая работа. медики\ира овсянникова\58d8aca5-d5ab-40bb-b7cc-1b239a1332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6"/>
            <a:ext cx="298449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61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71392" y="1844824"/>
            <a:ext cx="54726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работаю врачом педиатром в нашей больнице. В мои обязанности входят осмотр и лечение детей всего  нашего района. Почему выбрала именно эту профессию точно ответить не могу. Всегда с детства мечтала работать 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воспитателем в детском саду , но выбрала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разу не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пожалела о своем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выборе.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когда бывает очень трудно, тяжело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бывает порой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невыносимо. Но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 вспоминаешь всех своих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здоровых,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вылечившихся пациентов и радуешься каждому из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них.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ожалений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прожитых годах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нет,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потраченном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на обучение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тоже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19" name="Picture 3" descr="C:\Users\завуч\Desktop\КУЗНЕЦОВА\ВОРСТЕР(кузнецова)\поисковая работа. медики\ира овсянникова\7646383d-5290-4739-a92c-4a9c9ebe33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" y="195511"/>
            <a:ext cx="3602814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8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завуч\Desktop\КУЗНЕЦОВА\ВОРСТЕР(кузнецова)\поисковая работа. медики\1620687906_14-phonoteka_org-p-meditsinskii-fon-dlya-prezentatsii-po-medi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7904" y="515171"/>
            <a:ext cx="5112568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ТАРУСИНА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РАИСА НИКОЛАЕВНА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18.06.1965 года.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Красноярскую среднюю школу.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благодарностью вспоминает свою первую учительницу Корчагину Полину Дмитриевну и классного руководителя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Гущину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Васильевну. 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1985 году поступила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Бийское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медицинское училище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закончила в 1988 году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фельдшер.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данный момент работает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акушеркой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Советская ЦРБ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ФАПа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завуч\Desktop\КУЗНЕЦОВА\ВОРСТЕР(кузнецова)\поисковая работа. медики\Тарусина Р.Н\WhatsApp Image 2022-03-15 at 11.01.16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3" t="20299" r="19221" b="2686"/>
          <a:stretch/>
        </p:blipFill>
        <p:spPr bwMode="auto">
          <a:xfrm rot="21438515">
            <a:off x="623337" y="1183108"/>
            <a:ext cx="2597840" cy="476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завуч\Desktop\КУЗНЕЦОВА\ВОРСТЕР(кузнецова)\поисковая работа. медики\1620687906_14-phonoteka_org-p-meditsinskii-fon-dlya-prezentatsii-po-medi-1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3648" y="3501008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87824" y="548680"/>
            <a:ext cx="554461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      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детства нравилась эта профессия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играли с подругами, ставили уколы куклам. 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Студенческие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– самые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запоминающиеся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Ездили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колхоз на сбор ягод, яблок, облепихи.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Ходили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дискотеки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много развлекаться не приходилось: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 было трудно,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шесть месяцев. </a:t>
            </a:r>
            <a:endParaRPr lang="ru-RU" sz="20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Справиться с этим помогали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хорошие преподаватели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детству и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фармакологии.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сих пор вспоминаю их с огромной  благодарностью. 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страшно было первый раз на практике  в хирургии – запах горячей крови, сама операция. </a:t>
            </a: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1988 году, в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феврале,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выдали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 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 клятвы Гиппократа я помню всегда.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выбранной профессии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жалею,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0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люблю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их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endParaRPr lang="ru-RU" sz="20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хочу что бы они всегда были здоровы. </a:t>
            </a:r>
          </a:p>
          <a:p>
            <a:endParaRPr lang="ru-RU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1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8" y="0"/>
            <a:ext cx="9103152" cy="68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5" y="692696"/>
            <a:ext cx="482453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Карасева Нина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школу в поселке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Ленина, Смоленского района.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своей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одноклассницей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Емельяновой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Людмилой в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1968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Бийское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чилище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отделение фельдшеров.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марте 1972 года закончила обучение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апреля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уже как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должна была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выйти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работу по направлению.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данный момент пенсионерка, а с 1982 года по 1990 год работала в Красноярском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ФАПе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завуч\Desktop\КУЗНЕЦОВА\ВОРСТЕР(кузнецова)\поисковая работа. медики\карасева\WhatsApp Image 2022-03-15 at 11.07.09 (2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t="8888" r="9034"/>
          <a:stretch/>
        </p:blipFill>
        <p:spPr bwMode="auto">
          <a:xfrm rot="432124">
            <a:off x="5783582" y="1449909"/>
            <a:ext cx="3023419" cy="212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" y="0"/>
            <a:ext cx="91414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151452"/>
            <a:ext cx="68407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Примеров для подражания 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было,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времена моей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считалось, что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востребованы, почетны.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Студенческие годы,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 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всех, веселые,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программа была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очень,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насыщенной.  Утром у нас были практические занятия,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обеда шли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Домой возвращались уже вечером и готовились к занятиям на следующий день,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расслабляться было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некогда.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реподаватели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 были все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хорошие, и те, которые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преподавали теорию по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пециальностям, и те,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вели  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Хочется сказать им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большое спасибо.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без теории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 ничего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значит.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первая группа фельдшеров.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Бийское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 2 курс 1972г.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завуч\Desktop\КУЗНЕЦОВА\ВОРСТЕР(кузнецова)\поисковая работа. медики\карасева\WhatsApp Image 2022-03-15 at 11.07.09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63" y="3140968"/>
            <a:ext cx="404120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76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9205" y="404664"/>
            <a:ext cx="60486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практику идти было не страшно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же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приходили всей группой вместе с руководителем практики. 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 всегда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отличные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наставники.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выбранной профессии ни разу не пожалела.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работала с большим удовольствием.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Нина Алексеевна с однокурсницами 4 курс 1972 год перед выпуском.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завуч\Desktop\КУЗНЕЦОВА\ВОРСТЕР(кузнецова)\поисковая работа. медики\карасева\WhatsApp Image 2022-03-15 at 11.07.0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205" y="2132856"/>
            <a:ext cx="5383562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4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завуч\Desktop\КУЗНЕЦОВА\ВОРСТЕР(кузнецова)\поисковая работа. медики\рамки для поисковой\стетоскоп-в-красном-цвете-как-рамка-28911980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1412776"/>
            <a:ext cx="600100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Выпускники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Красноярской СОШ,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работающие в медицинских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 Алтайского края.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6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646</TotalTime>
  <Words>2035</Words>
  <Application>Microsoft Office PowerPoint</Application>
  <PresentationFormat>Экран (4:3)</PresentationFormat>
  <Paragraphs>304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завуч</dc:creator>
  <cp:lastModifiedBy>завуч</cp:lastModifiedBy>
  <cp:revision>57</cp:revision>
  <dcterms:created xsi:type="dcterms:W3CDTF">2022-03-11T05:20:00Z</dcterms:created>
  <dcterms:modified xsi:type="dcterms:W3CDTF">2022-04-21T06:12:57Z</dcterms:modified>
</cp:coreProperties>
</file>